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98" y="-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 Richards" userId="e3702a88-853a-4c8d-8a1c-2f735c8f3c4d" providerId="ADAL" clId="{6E3D8268-C92D-4B6E-8C56-9C3A487F3474}"/>
    <pc:docChg chg="custSel modSld">
      <pc:chgData name="Leann Richards" userId="e3702a88-853a-4c8d-8a1c-2f735c8f3c4d" providerId="ADAL" clId="{6E3D8268-C92D-4B6E-8C56-9C3A487F3474}" dt="2025-06-01T20:36:18.789" v="67" actId="732"/>
      <pc:docMkLst>
        <pc:docMk/>
      </pc:docMkLst>
      <pc:sldChg chg="addSp delSp modSp mod">
        <pc:chgData name="Leann Richards" userId="e3702a88-853a-4c8d-8a1c-2f735c8f3c4d" providerId="ADAL" clId="{6E3D8268-C92D-4B6E-8C56-9C3A487F3474}" dt="2025-06-01T20:36:18.789" v="67" actId="732"/>
        <pc:sldMkLst>
          <pc:docMk/>
          <pc:sldMk cId="268458582" sldId="258"/>
        </pc:sldMkLst>
        <pc:picChg chg="add mod modCrop">
          <ac:chgData name="Leann Richards" userId="e3702a88-853a-4c8d-8a1c-2f735c8f3c4d" providerId="ADAL" clId="{6E3D8268-C92D-4B6E-8C56-9C3A487F3474}" dt="2025-06-01T20:36:18.789" v="67" actId="732"/>
          <ac:picMkLst>
            <pc:docMk/>
            <pc:sldMk cId="268458582" sldId="258"/>
            <ac:picMk id="5" creationId="{916CF1CD-EDCB-EAF5-B22A-8FD6A58064E6}"/>
          </ac:picMkLst>
        </pc:picChg>
      </pc:sldChg>
    </pc:docChg>
  </pc:docChgLst>
  <pc:docChgLst>
    <pc:chgData name="Leann Richards" userId="e3702a88-853a-4c8d-8a1c-2f735c8f3c4d" providerId="ADAL" clId="{08A94F35-D3C4-4957-9A06-7E29716233AF}"/>
    <pc:docChg chg="custSel modSld">
      <pc:chgData name="Leann Richards" userId="e3702a88-853a-4c8d-8a1c-2f735c8f3c4d" providerId="ADAL" clId="{08A94F35-D3C4-4957-9A06-7E29716233AF}" dt="2025-06-04T17:56:04.390" v="6" actId="14100"/>
      <pc:docMkLst>
        <pc:docMk/>
      </pc:docMkLst>
      <pc:sldChg chg="addSp delSp modSp mod">
        <pc:chgData name="Leann Richards" userId="e3702a88-853a-4c8d-8a1c-2f735c8f3c4d" providerId="ADAL" clId="{08A94F35-D3C4-4957-9A06-7E29716233AF}" dt="2025-06-04T17:56:04.390" v="6" actId="14100"/>
        <pc:sldMkLst>
          <pc:docMk/>
          <pc:sldMk cId="4208621093" sldId="259"/>
        </pc:sldMkLst>
        <pc:picChg chg="add mod">
          <ac:chgData name="Leann Richards" userId="e3702a88-853a-4c8d-8a1c-2f735c8f3c4d" providerId="ADAL" clId="{08A94F35-D3C4-4957-9A06-7E29716233AF}" dt="2025-06-04T17:56:04.390" v="6" actId="14100"/>
          <ac:picMkLst>
            <pc:docMk/>
            <pc:sldMk cId="4208621093" sldId="259"/>
            <ac:picMk id="3" creationId="{0512D988-D7FD-3535-13EC-98499E67CEE8}"/>
          </ac:picMkLst>
        </pc:picChg>
        <pc:picChg chg="del">
          <ac:chgData name="Leann Richards" userId="e3702a88-853a-4c8d-8a1c-2f735c8f3c4d" providerId="ADAL" clId="{08A94F35-D3C4-4957-9A06-7E29716233AF}" dt="2025-06-04T17:55:33.217" v="0" actId="478"/>
          <ac:picMkLst>
            <pc:docMk/>
            <pc:sldMk cId="4208621093" sldId="259"/>
            <ac:picMk id="7" creationId="{9C26F0D1-B8DB-807E-4A62-A0B742D5AE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748C6-C10A-7E2C-8FAB-C2F611453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D5390-99EB-21EA-BE8D-C95A5B85A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14CDB-31F8-904F-E0FC-C2402D33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31CF-20E8-9552-11B4-D51B3946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2EF7C-396E-D5B3-5C89-3C3EA263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97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46CE-6001-2D6B-9218-4DC7DF1A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45164-63A2-0044-18CC-C73F0AA70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F4223-86C5-48F6-F699-9EE276DB4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15D3-B109-A667-40D7-C5A1D290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050A0-D575-20BE-DB04-2C0765AF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80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CB98E6-D533-1FA7-35A5-670BD5E47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24503-C6CC-C626-D216-474136D58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564ED-1C49-C014-A7EC-B8F219B1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11EC3-2A16-6A11-AE0C-A583D6FB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65E49-E058-F9BD-E064-02DC389E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ABFFB-7580-D6E1-1FC7-0C236A97E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1742-C622-9A50-A3A1-5AB1653D1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94B5D-9DBC-4D10-AF4C-FF387CEA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CA64A-0C80-378B-DCCA-0E839DBE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55FB0-45A1-314C-7A4D-94BF325B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3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3DA8-0206-C5A1-03B5-FFA3880C3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A3E75-DCC6-2842-8A16-6FD4065FD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5758C-5D16-5CAA-1531-A0A0E1B9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FB7A1-F1D2-3A7A-16DF-728405C9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7452-C446-2830-F1CF-6F17019A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8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18EA-0173-75DC-6FA5-11B013633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E0A51-BFAE-3FA9-4938-D38D08411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6A7A8-A1DA-023A-6EC7-0B05F6A35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D38CF-1097-C1E8-E671-DE7B906A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33552-20AB-0F51-9CA3-0D28D752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92F3E-CB4A-2F8F-3D78-4EE115D8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3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C8034-613D-952C-4176-1CE260994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41C37-AB8B-3E4B-5CA8-5D602E062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44B84-5420-402D-5D40-643DAC021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DD0268-BD68-61E1-C462-77ECABECC6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191EE-81A7-C847-3E0D-2A885F16F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F72792-8223-0483-3F96-8765D915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31330-5AE6-46C4-9057-69EC85A3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D1982-B7EB-6D70-C715-5ED5C91D3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8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4F13-1D55-0D48-E699-28C31090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61C2D4-77BB-D948-9F44-6CB40FBC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7F0076-4E73-A36F-DD25-75060179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230ECD-219F-9A12-3242-419C988D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2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E9B8C3-7DB8-830D-FD82-AF7C3D16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86FB25-97EE-E632-B824-E19758B7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8554C-51CF-CDE3-3A47-B3FFE2A27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11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6953-2457-4FE9-F385-53393DEEA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1DA04-80DA-A9E3-AE0B-B0A191F11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065593-010B-CE1E-3D2A-9EC9C98D7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74BF4-9511-4EE2-F054-9B9A9AFF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16BBA-BC70-CE5C-4B6B-13FA5E5E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90EC5-4FCC-C815-A676-A3600BB6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7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A898B-0532-E2B6-6B89-E48EFE34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19F7B-03B8-AE68-A262-953312ED5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7C398-998F-B037-9D8A-3E6229C0E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B95AA-9257-8FA6-D405-C555634C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4EE9E-0A01-758B-664B-61F2B3F62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EF454-3A07-3433-A1B5-2CD17DAE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58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3B5E4B-1891-39CB-C9ED-B23B2C13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B4E47-8BED-C349-D12E-FF5404EB6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B00A0-E217-C516-63E0-EA119CCAE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2CA1F-2DA8-4C31-A947-AD8C2C43C990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6C738-BCDE-FBBD-B6D5-EDF94F13A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A7932-5833-5109-4B67-7262076DA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671E03-95DB-4CC0-B104-69879CE46C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59E592-3F87-0E32-3C5E-DE664B719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38100"/>
            <a:ext cx="6076950" cy="678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EAAC18-69F9-EDFD-BE21-FAA969593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100"/>
            <a:ext cx="60198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6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F32570-3F58-8A11-CD73-CDC40ED82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52387"/>
            <a:ext cx="6076950" cy="6753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43DA78-68D2-6AD5-6980-8A0D58CE0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300" y="133425"/>
            <a:ext cx="5792783" cy="65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4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5E39CE-C6DB-450E-931C-06E5F715A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05525" cy="6715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6CF1CD-EDCB-EAF5-B22A-8FD6A58064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67"/>
          <a:stretch>
            <a:fillRect/>
          </a:stretch>
        </p:blipFill>
        <p:spPr>
          <a:xfrm>
            <a:off x="6096000" y="142875"/>
            <a:ext cx="6068231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2D8DA9-E95A-4F1A-4DF5-5AD4185C4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05525" cy="6743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12D988-D7FD-3535-13EC-98499E67C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14299"/>
            <a:ext cx="6019800" cy="640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621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Richard Huish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 Richards</dc:creator>
  <cp:lastModifiedBy>Leann Richards</cp:lastModifiedBy>
  <cp:revision>1</cp:revision>
  <dcterms:created xsi:type="dcterms:W3CDTF">2024-06-03T21:08:24Z</dcterms:created>
  <dcterms:modified xsi:type="dcterms:W3CDTF">2025-06-04T17:56:10Z</dcterms:modified>
</cp:coreProperties>
</file>