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6ED1-AFF6-BBB5-A46C-2F7E2C58E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51785-D6A0-4CA5-8BEC-F8B32EE74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E81CE-13D9-A25B-DF47-5AB9192E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F157D-F6A2-D816-FCA3-E7AC824B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53B9C-947A-92BC-3F04-8C1983CF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63F2-6554-FEF6-646F-6CA95992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D30AD-84F7-AD6D-1ABF-4A07925EE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B417-F011-210E-5069-2D29F17E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88330-A941-9259-474A-FD251DD3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DECC-182B-0CA9-B754-0B94C78F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7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CACB5-C799-F0D0-8064-BB2390754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07C8-5D07-89BB-062B-831330C66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05708-3EDD-B077-0D83-2E972AA1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F09B-2212-E216-5E4E-683ECAC7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BEA6-F73F-E569-8B3B-5C6EA635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923E-1AD5-F28D-2B21-BAC5D53F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7669-54F3-3F5E-026F-AEB61A6A0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3B99A-1F27-8C78-716F-CA9584BA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F64D-EB4C-CA45-7168-4A74E273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ECC3A-A41E-9597-74FE-BAC4C2B7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B8D-3070-B00B-7124-5F2A74FC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88619-78F2-A8E9-4C43-16E7606B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A09FE-846F-2310-DB07-A2E02885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1BD7-99DF-D5D6-F41C-512CCBCE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136-F06C-81E9-DBB4-B104DA5E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6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271C-A71A-154D-A9AE-66538F1E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DB30E-0D51-E2B5-E7EE-222FA0E24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EB558-31E8-2343-BF84-E8C3D2DA9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5BAB-0DFC-0725-3F49-63A15A6A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49A1-A4DA-F76E-6460-87B52E04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10B2-FD7F-54B1-A6CB-CD01BB5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5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934F-5852-825E-D719-09864FE8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2F855-6DAB-BFDF-13BB-766594A8F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04FD8-8DC2-E579-4E01-10D6C7AD4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C2E86-FB2F-F716-0A51-7ADBB33BF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4E2D5-5207-954C-FA94-C2D0B22E9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CFB65-1BC3-4E70-58E0-3A3B68F1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DA00-09C9-B919-71C2-B52F3FB7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17855-0906-21B4-CF3C-779CC77D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5E60-C4B3-B140-9AD6-BCB74092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62A03-C704-F313-BED6-C8410FD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3AA70-2049-B70B-ADBB-C48E7273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DCEDB-FB88-2356-F508-DA404039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EC7FF-B69A-6DA3-DA80-C9E38ACF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3D3393-3AE9-877F-0938-4AA16BA3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BD85D-26E1-E7A1-544B-012063D2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099F-C236-4030-9A4A-188E13B4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B441-800B-8AD7-CA9C-92A9E1612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9D237-CE17-E33D-0994-BB12FC26C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D802A-98B2-BEB8-5999-2C8B6C6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7DD3E-C03C-6260-F9D2-3F920DC2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77833-B196-7FC7-048D-B44A29C1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6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6104-A198-59D6-0188-5DB37DA7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DD2E0-C24F-ABC9-8C36-26A86B53D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E0ADE-EC47-2D50-F3DA-3DF4D53D0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643E4-8EDE-5385-F4C6-51C9FE56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5C8B1-66AB-997A-4EFF-4F1DF01A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0A2E9-4B13-4FB9-EC2C-EC41178B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8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263F0-AA9D-123D-4001-A0D3ADA9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5F429-2B87-B343-03BD-8ECAF3484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6A83-AEC6-CA91-4D6B-B52619C0A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0CD2E-7DA0-4138-92DF-02222B9CD592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7D8-309D-5812-B4B9-2EC98997A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75F3-E9C9-460B-A8BF-B60AB82E1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25A3E7-5369-453C-B683-851295397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D221CD-6E8C-3018-CB01-83D0AB94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31" y="729780"/>
            <a:ext cx="3195610" cy="480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3FCD5-3025-8D4C-E557-B66658267D4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70000"/>
          </a:blip>
          <a:stretch>
            <a:fillRect/>
          </a:stretch>
        </p:blipFill>
        <p:spPr>
          <a:xfrm rot="16200000">
            <a:off x="1468444" y="1183437"/>
            <a:ext cx="3463911" cy="41563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DAD619-41AF-2E87-2626-A416F0D4EB75}"/>
              </a:ext>
            </a:extLst>
          </p:cNvPr>
          <p:cNvSpPr/>
          <p:nvPr/>
        </p:nvSpPr>
        <p:spPr>
          <a:xfrm>
            <a:off x="718932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EED20-46FE-8E23-13C2-E8B4E583B72F}"/>
              </a:ext>
            </a:extLst>
          </p:cNvPr>
          <p:cNvSpPr txBox="1"/>
          <p:nvPr/>
        </p:nvSpPr>
        <p:spPr>
          <a:xfrm>
            <a:off x="1172765" y="5082582"/>
            <a:ext cx="20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My name is…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C64BA037-94B8-F4EF-8F1E-03841AD5BCCC}"/>
              </a:ext>
            </a:extLst>
          </p:cNvPr>
          <p:cNvSpPr/>
          <p:nvPr/>
        </p:nvSpPr>
        <p:spPr>
          <a:xfrm>
            <a:off x="1217778" y="927900"/>
            <a:ext cx="332509" cy="317590"/>
          </a:xfrm>
          <a:prstGeom prst="star5">
            <a:avLst>
              <a:gd name="adj" fmla="val 25017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2D9340A3-F12F-A2AD-152B-3030A244E0A6}"/>
              </a:ext>
            </a:extLst>
          </p:cNvPr>
          <p:cNvSpPr/>
          <p:nvPr/>
        </p:nvSpPr>
        <p:spPr>
          <a:xfrm>
            <a:off x="846035" y="1189489"/>
            <a:ext cx="239606" cy="208377"/>
          </a:xfrm>
          <a:prstGeom prst="star5">
            <a:avLst>
              <a:gd name="adj" fmla="val 25017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7B1A811-F4B9-63BD-0DC3-D15D5A818286}"/>
              </a:ext>
            </a:extLst>
          </p:cNvPr>
          <p:cNvSpPr/>
          <p:nvPr/>
        </p:nvSpPr>
        <p:spPr>
          <a:xfrm>
            <a:off x="1172765" y="560412"/>
            <a:ext cx="180109" cy="171784"/>
          </a:xfrm>
          <a:prstGeom prst="star5">
            <a:avLst>
              <a:gd name="adj" fmla="val 25017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D428B847-8181-A62F-F561-1DEC3A0487A0}"/>
              </a:ext>
            </a:extLst>
          </p:cNvPr>
          <p:cNvSpPr/>
          <p:nvPr/>
        </p:nvSpPr>
        <p:spPr>
          <a:xfrm>
            <a:off x="5111700" y="596440"/>
            <a:ext cx="239606" cy="208377"/>
          </a:xfrm>
          <a:prstGeom prst="star5">
            <a:avLst>
              <a:gd name="adj" fmla="val 25017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CA1FF4D2-C3D7-2778-AD9E-6FDA6B475EF1}"/>
              </a:ext>
            </a:extLst>
          </p:cNvPr>
          <p:cNvSpPr/>
          <p:nvPr/>
        </p:nvSpPr>
        <p:spPr>
          <a:xfrm>
            <a:off x="5336633" y="1300084"/>
            <a:ext cx="180109" cy="171784"/>
          </a:xfrm>
          <a:prstGeom prst="star5">
            <a:avLst>
              <a:gd name="adj" fmla="val 25017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F2504AE9-7CB8-606C-CA26-EFFA57501DBB}"/>
              </a:ext>
            </a:extLst>
          </p:cNvPr>
          <p:cNvSpPr/>
          <p:nvPr/>
        </p:nvSpPr>
        <p:spPr>
          <a:xfrm>
            <a:off x="5040172" y="938332"/>
            <a:ext cx="332509" cy="317590"/>
          </a:xfrm>
          <a:prstGeom prst="star5">
            <a:avLst>
              <a:gd name="adj" fmla="val 25017"/>
              <a:gd name="hf" fmla="val 105146"/>
              <a:gd name="vf" fmla="val 1105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F9A459-9990-25A0-4AAD-F11B7A643753}"/>
              </a:ext>
            </a:extLst>
          </p:cNvPr>
          <p:cNvSpPr/>
          <p:nvPr/>
        </p:nvSpPr>
        <p:spPr>
          <a:xfrm>
            <a:off x="7024255" y="1404272"/>
            <a:ext cx="4685145" cy="5020337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D007050-8053-434D-691D-F148CDD57880}"/>
              </a:ext>
            </a:extLst>
          </p:cNvPr>
          <p:cNvSpPr/>
          <p:nvPr/>
        </p:nvSpPr>
        <p:spPr>
          <a:xfrm>
            <a:off x="7159335" y="1529662"/>
            <a:ext cx="4394435" cy="4767926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A90618-BFA8-A280-352B-12ACDFCFA427}"/>
              </a:ext>
            </a:extLst>
          </p:cNvPr>
          <p:cNvSpPr txBox="1"/>
          <p:nvPr/>
        </p:nvSpPr>
        <p:spPr>
          <a:xfrm>
            <a:off x="7250515" y="783825"/>
            <a:ext cx="418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This is my family…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A4A912-8698-5DA6-F7D7-306600907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449" y="433391"/>
            <a:ext cx="1201322" cy="912282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5A29349-5D3F-2D7A-53DE-8EF48A37FB84}"/>
              </a:ext>
            </a:extLst>
          </p:cNvPr>
          <p:cNvSpPr/>
          <p:nvPr/>
        </p:nvSpPr>
        <p:spPr>
          <a:xfrm>
            <a:off x="6833407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FF52304-69C1-A8F5-AEF3-881333747D0D}"/>
              </a:ext>
            </a:extLst>
          </p:cNvPr>
          <p:cNvSpPr/>
          <p:nvPr/>
        </p:nvSpPr>
        <p:spPr>
          <a:xfrm>
            <a:off x="1172765" y="5544247"/>
            <a:ext cx="4049199" cy="753341"/>
          </a:xfrm>
          <a:prstGeom prst="roundRect">
            <a:avLst>
              <a:gd name="adj" fmla="val 4145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1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15268-2854-AB35-7FC8-DCA5E0850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E269E22-965B-96E2-C4C0-8CF703EC9408}"/>
              </a:ext>
            </a:extLst>
          </p:cNvPr>
          <p:cNvSpPr/>
          <p:nvPr/>
        </p:nvSpPr>
        <p:spPr>
          <a:xfrm>
            <a:off x="6979159" y="1017792"/>
            <a:ext cx="4735181" cy="2293799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D1C865-0AFF-9FBA-966C-CC351AF59A72}"/>
              </a:ext>
            </a:extLst>
          </p:cNvPr>
          <p:cNvSpPr/>
          <p:nvPr/>
        </p:nvSpPr>
        <p:spPr>
          <a:xfrm>
            <a:off x="7084011" y="1153759"/>
            <a:ext cx="4502273" cy="2047009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D11645-A007-10C6-5818-952DF5A9EC94}"/>
              </a:ext>
            </a:extLst>
          </p:cNvPr>
          <p:cNvSpPr txBox="1"/>
          <p:nvPr/>
        </p:nvSpPr>
        <p:spPr>
          <a:xfrm>
            <a:off x="7082775" y="509012"/>
            <a:ext cx="418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This is my favourite toy…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8D024-1A1C-340F-2BB4-C35738FC740C}"/>
              </a:ext>
            </a:extLst>
          </p:cNvPr>
          <p:cNvSpPr txBox="1"/>
          <p:nvPr/>
        </p:nvSpPr>
        <p:spPr>
          <a:xfrm>
            <a:off x="965661" y="576028"/>
            <a:ext cx="495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These are other people</a:t>
            </a:r>
          </a:p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who are special to me 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FAB834-6992-7DFE-DDC9-A916B88FF4B5}"/>
              </a:ext>
            </a:extLst>
          </p:cNvPr>
          <p:cNvSpPr/>
          <p:nvPr/>
        </p:nvSpPr>
        <p:spPr>
          <a:xfrm>
            <a:off x="829705" y="1531591"/>
            <a:ext cx="4696097" cy="4817397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5321E1-8170-9D1E-2675-6400A6C26D20}"/>
              </a:ext>
            </a:extLst>
          </p:cNvPr>
          <p:cNvSpPr/>
          <p:nvPr/>
        </p:nvSpPr>
        <p:spPr>
          <a:xfrm>
            <a:off x="962239" y="1680266"/>
            <a:ext cx="4409861" cy="4520046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May include: Black and white illustration of a rainbow with a heart at the centre. The rainbow is decorated with small hearts.">
            <a:extLst>
              <a:ext uri="{FF2B5EF4-FFF2-40B4-BE49-F238E27FC236}">
                <a16:creationId xmlns:a16="http://schemas.microsoft.com/office/drawing/2014/main" id="{CDCD5E06-9C43-8EBE-A99E-7E831FBD5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26328" r="12071" b="24394"/>
          <a:stretch>
            <a:fillRect/>
          </a:stretch>
        </p:blipFill>
        <p:spPr bwMode="auto">
          <a:xfrm>
            <a:off x="4350284" y="571088"/>
            <a:ext cx="1163811" cy="7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42C76-0B0D-94F2-8936-C004F4745680}"/>
              </a:ext>
            </a:extLst>
          </p:cNvPr>
          <p:cNvSpPr txBox="1"/>
          <p:nvPr/>
        </p:nvSpPr>
        <p:spPr>
          <a:xfrm>
            <a:off x="7084011" y="3629934"/>
            <a:ext cx="438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This is my favourite story…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FDE24D-3FE1-40BB-E100-F10D54E239AD}"/>
              </a:ext>
            </a:extLst>
          </p:cNvPr>
          <p:cNvSpPr/>
          <p:nvPr/>
        </p:nvSpPr>
        <p:spPr>
          <a:xfrm>
            <a:off x="6979159" y="4116507"/>
            <a:ext cx="4735181" cy="2293799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E1BF9A-735F-A0A2-553C-D5664F21DB80}"/>
              </a:ext>
            </a:extLst>
          </p:cNvPr>
          <p:cNvSpPr/>
          <p:nvPr/>
        </p:nvSpPr>
        <p:spPr>
          <a:xfrm>
            <a:off x="7084011" y="4239901"/>
            <a:ext cx="4513756" cy="2047009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Toy Box Colouring | Colouring Sheets">
            <a:extLst>
              <a:ext uri="{FF2B5EF4-FFF2-40B4-BE49-F238E27FC236}">
                <a16:creationId xmlns:a16="http://schemas.microsoft.com/office/drawing/2014/main" id="{BC4000BD-BAF6-5CFB-5217-9B45B65E0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9580" r="24477" b="20416"/>
          <a:stretch>
            <a:fillRect/>
          </a:stretch>
        </p:blipFill>
        <p:spPr bwMode="auto">
          <a:xfrm>
            <a:off x="7249772" y="2063819"/>
            <a:ext cx="1613673" cy="103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ok in black and white | Free SVG">
            <a:extLst>
              <a:ext uri="{FF2B5EF4-FFF2-40B4-BE49-F238E27FC236}">
                <a16:creationId xmlns:a16="http://schemas.microsoft.com/office/drawing/2014/main" id="{863FC4FD-4B5C-75EC-E22A-511BC9CE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6329" y="4961000"/>
            <a:ext cx="1350818" cy="13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4189E5-5DFC-2C71-A715-FA9FF9140514}"/>
              </a:ext>
            </a:extLst>
          </p:cNvPr>
          <p:cNvSpPr/>
          <p:nvPr/>
        </p:nvSpPr>
        <p:spPr>
          <a:xfrm>
            <a:off x="689248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A1C4CB-6F59-DF80-32E0-44FF176F57AF}"/>
              </a:ext>
            </a:extLst>
          </p:cNvPr>
          <p:cNvSpPr/>
          <p:nvPr/>
        </p:nvSpPr>
        <p:spPr>
          <a:xfrm>
            <a:off x="6835281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97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809D-9D18-14B5-53E4-E0A3AF759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2824E9-CBD7-AFA5-50DB-A34A5AE28AD0}"/>
              </a:ext>
            </a:extLst>
          </p:cNvPr>
          <p:cNvSpPr/>
          <p:nvPr/>
        </p:nvSpPr>
        <p:spPr>
          <a:xfrm>
            <a:off x="6972956" y="1050031"/>
            <a:ext cx="4707444" cy="2293799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7C9E45-DDBD-379F-4FA8-9F5F5ECC3ABA}"/>
              </a:ext>
            </a:extLst>
          </p:cNvPr>
          <p:cNvSpPr txBox="1"/>
          <p:nvPr/>
        </p:nvSpPr>
        <p:spPr>
          <a:xfrm>
            <a:off x="7025382" y="3643848"/>
            <a:ext cx="512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This is my favourite place to go…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0B1D-9C10-2DD2-3893-628B7927F5E4}"/>
              </a:ext>
            </a:extLst>
          </p:cNvPr>
          <p:cNvSpPr txBox="1"/>
          <p:nvPr/>
        </p:nvSpPr>
        <p:spPr>
          <a:xfrm>
            <a:off x="673257" y="3780126"/>
            <a:ext cx="478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My favourite ice cream flavour is…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B99C8F-937A-1C28-E55E-97A7F1323876}"/>
              </a:ext>
            </a:extLst>
          </p:cNvPr>
          <p:cNvSpPr/>
          <p:nvPr/>
        </p:nvSpPr>
        <p:spPr>
          <a:xfrm>
            <a:off x="6972956" y="4116507"/>
            <a:ext cx="4708845" cy="2293799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White plate set vector vectors Black and White Stock Photos &amp; Images - Alamy">
            <a:extLst>
              <a:ext uri="{FF2B5EF4-FFF2-40B4-BE49-F238E27FC236}">
                <a16:creationId xmlns:a16="http://schemas.microsoft.com/office/drawing/2014/main" id="{26D02C95-3A79-A535-BBBD-7F50E3BC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10582" r="3610" b="15092"/>
          <a:stretch>
            <a:fillRect/>
          </a:stretch>
        </p:blipFill>
        <p:spPr bwMode="auto">
          <a:xfrm>
            <a:off x="1246741" y="687522"/>
            <a:ext cx="3872623" cy="30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ce Cream Cone Outline Svg, Ice Cream Svg, Ice Cream Cone Svg, Ice Cream  Outline, Ice Cream Vector, Cute Ice Cream Svg, Waffle Cone Svg - Etsy UK">
            <a:extLst>
              <a:ext uri="{FF2B5EF4-FFF2-40B4-BE49-F238E27FC236}">
                <a16:creationId xmlns:a16="http://schemas.microsoft.com/office/drawing/2014/main" id="{912ACD33-A01C-6129-F44B-08E8E3A86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1" t="4203" r="31314" b="4205"/>
          <a:stretch>
            <a:fillRect/>
          </a:stretch>
        </p:blipFill>
        <p:spPr bwMode="auto">
          <a:xfrm rot="1268098">
            <a:off x="4109001" y="4409518"/>
            <a:ext cx="992692" cy="18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D130DC-5642-8B85-A925-57E0C87CD8BE}"/>
              </a:ext>
            </a:extLst>
          </p:cNvPr>
          <p:cNvSpPr/>
          <p:nvPr/>
        </p:nvSpPr>
        <p:spPr>
          <a:xfrm>
            <a:off x="814160" y="4267032"/>
            <a:ext cx="4705995" cy="2147214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F9105E-A94D-8717-6122-FDB93A0B02AC}"/>
              </a:ext>
            </a:extLst>
          </p:cNvPr>
          <p:cNvSpPr/>
          <p:nvPr/>
        </p:nvSpPr>
        <p:spPr>
          <a:xfrm>
            <a:off x="935169" y="4385585"/>
            <a:ext cx="4463976" cy="1910108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1AFBF-D1EE-39F8-7FCF-25B1D4B9BFA6}"/>
              </a:ext>
            </a:extLst>
          </p:cNvPr>
          <p:cNvSpPr txBox="1"/>
          <p:nvPr/>
        </p:nvSpPr>
        <p:spPr>
          <a:xfrm>
            <a:off x="851404" y="380966"/>
            <a:ext cx="495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My favourite food is…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CDAB7-115C-005B-6841-ED10B81FCE3B}"/>
              </a:ext>
            </a:extLst>
          </p:cNvPr>
          <p:cNvSpPr txBox="1"/>
          <p:nvPr/>
        </p:nvSpPr>
        <p:spPr>
          <a:xfrm>
            <a:off x="7025382" y="536716"/>
            <a:ext cx="512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This is my favourite animal…</a:t>
            </a:r>
          </a:p>
        </p:txBody>
      </p:sp>
      <p:pic>
        <p:nvPicPr>
          <p:cNvPr id="3082" name="Picture 10" descr="Collection of Black and White Animal Outlines Line Art Style Diverse  Wildlife Representation Educational Resources Coloring Pages Kids  Illustration 68635693 Vector Art at Vecteezy">
            <a:extLst>
              <a:ext uri="{FF2B5EF4-FFF2-40B4-BE49-F238E27FC236}">
                <a16:creationId xmlns:a16="http://schemas.microsoft.com/office/drawing/2014/main" id="{19C025B7-4F41-1704-1E92-2EBE468A6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01" t="5633" r="3256" b="74624"/>
          <a:stretch>
            <a:fillRect/>
          </a:stretch>
        </p:blipFill>
        <p:spPr bwMode="auto">
          <a:xfrm flipH="1">
            <a:off x="10523833" y="1713795"/>
            <a:ext cx="932334" cy="15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lobe Black And White Vector Art, Icons, and Graphics for Free Download">
            <a:extLst>
              <a:ext uri="{FF2B5EF4-FFF2-40B4-BE49-F238E27FC236}">
                <a16:creationId xmlns:a16="http://schemas.microsoft.com/office/drawing/2014/main" id="{DD00E82E-55BB-2CBA-6BC0-9E86C2F26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61"/>
          <a:stretch>
            <a:fillRect/>
          </a:stretch>
        </p:blipFill>
        <p:spPr bwMode="auto">
          <a:xfrm>
            <a:off x="7171548" y="4939150"/>
            <a:ext cx="965227" cy="12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C8F45E-74B7-2672-6AAD-DB3DC82755C0}"/>
              </a:ext>
            </a:extLst>
          </p:cNvPr>
          <p:cNvSpPr/>
          <p:nvPr/>
        </p:nvSpPr>
        <p:spPr>
          <a:xfrm>
            <a:off x="7091932" y="1173425"/>
            <a:ext cx="4469492" cy="2047009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B30BC2-7959-5CF9-5116-2016B912E339}"/>
              </a:ext>
            </a:extLst>
          </p:cNvPr>
          <p:cNvSpPr/>
          <p:nvPr/>
        </p:nvSpPr>
        <p:spPr>
          <a:xfrm>
            <a:off x="689248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08CAF5-1683-F9B9-089F-11809166F885}"/>
              </a:ext>
            </a:extLst>
          </p:cNvPr>
          <p:cNvSpPr/>
          <p:nvPr/>
        </p:nvSpPr>
        <p:spPr>
          <a:xfrm>
            <a:off x="6832875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A42178-EDDC-0CDE-C180-AFDD0344A6E9}"/>
              </a:ext>
            </a:extLst>
          </p:cNvPr>
          <p:cNvSpPr/>
          <p:nvPr/>
        </p:nvSpPr>
        <p:spPr>
          <a:xfrm>
            <a:off x="7091932" y="4239901"/>
            <a:ext cx="4466454" cy="2047009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AD2D3-C0A9-E5A8-480B-673367BA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DF447EF-EE9E-AC97-EE9F-D33186BE2BC2}"/>
              </a:ext>
            </a:extLst>
          </p:cNvPr>
          <p:cNvSpPr txBox="1"/>
          <p:nvPr/>
        </p:nvSpPr>
        <p:spPr>
          <a:xfrm>
            <a:off x="7019058" y="3654085"/>
            <a:ext cx="512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When I am older, I want to be…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566EC-09E8-3C64-5667-4BAC81600FA9}"/>
              </a:ext>
            </a:extLst>
          </p:cNvPr>
          <p:cNvSpPr txBox="1"/>
          <p:nvPr/>
        </p:nvSpPr>
        <p:spPr>
          <a:xfrm>
            <a:off x="858685" y="491811"/>
            <a:ext cx="495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My favourite things to do are…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37E48-DAFA-7A9B-7E90-238D37AB8141}"/>
              </a:ext>
            </a:extLst>
          </p:cNvPr>
          <p:cNvSpPr txBox="1"/>
          <p:nvPr/>
        </p:nvSpPr>
        <p:spPr>
          <a:xfrm>
            <a:off x="7069742" y="511728"/>
            <a:ext cx="478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This is my favourite colour…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5F2EE-B6C5-07FA-834F-A4C47D31C270}"/>
              </a:ext>
            </a:extLst>
          </p:cNvPr>
          <p:cNvSpPr/>
          <p:nvPr/>
        </p:nvSpPr>
        <p:spPr>
          <a:xfrm>
            <a:off x="6988132" y="4115750"/>
            <a:ext cx="4669081" cy="2293799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AF8A1-D6F2-E776-74C4-3446136E545A}"/>
              </a:ext>
            </a:extLst>
          </p:cNvPr>
          <p:cNvSpPr/>
          <p:nvPr/>
        </p:nvSpPr>
        <p:spPr>
          <a:xfrm>
            <a:off x="7069742" y="4239903"/>
            <a:ext cx="4493190" cy="2047009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84090D-7BE7-AF83-13F4-A79EE1573105}"/>
              </a:ext>
            </a:extLst>
          </p:cNvPr>
          <p:cNvSpPr/>
          <p:nvPr/>
        </p:nvSpPr>
        <p:spPr>
          <a:xfrm>
            <a:off x="798224" y="1035090"/>
            <a:ext cx="4709197" cy="5374459"/>
          </a:xfrm>
          <a:prstGeom prst="roundRect">
            <a:avLst>
              <a:gd name="adj" fmla="val 9769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BAE69B-70FF-D161-4B91-01B364C676A0}"/>
              </a:ext>
            </a:extLst>
          </p:cNvPr>
          <p:cNvSpPr/>
          <p:nvPr/>
        </p:nvSpPr>
        <p:spPr>
          <a:xfrm>
            <a:off x="945449" y="1196332"/>
            <a:ext cx="4414745" cy="5090580"/>
          </a:xfrm>
          <a:prstGeom prst="roundRect">
            <a:avLst>
              <a:gd name="adj" fmla="val 84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0" name="Picture 4" descr="Crayon Template">
            <a:extLst>
              <a:ext uri="{FF2B5EF4-FFF2-40B4-BE49-F238E27FC236}">
                <a16:creationId xmlns:a16="http://schemas.microsoft.com/office/drawing/2014/main" id="{889BDACB-6E59-9272-FCCC-DE65D909A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34150"/>
          <a:stretch>
            <a:fillRect/>
          </a:stretch>
        </p:blipFill>
        <p:spPr bwMode="auto">
          <a:xfrm rot="6723379">
            <a:off x="8913868" y="214950"/>
            <a:ext cx="958509" cy="40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CE0EAE-B28A-CE3B-31B6-ECC76DF54018}"/>
              </a:ext>
            </a:extLst>
          </p:cNvPr>
          <p:cNvSpPr/>
          <p:nvPr/>
        </p:nvSpPr>
        <p:spPr>
          <a:xfrm>
            <a:off x="7150100" y="1158484"/>
            <a:ext cx="4426774" cy="2047009"/>
          </a:xfrm>
          <a:prstGeom prst="roundRect">
            <a:avLst>
              <a:gd name="adj" fmla="val 15476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A31DA47-03B2-59C4-13AE-4DE41C727ED1}"/>
              </a:ext>
            </a:extLst>
          </p:cNvPr>
          <p:cNvSpPr/>
          <p:nvPr/>
        </p:nvSpPr>
        <p:spPr>
          <a:xfrm>
            <a:off x="7019058" y="1035090"/>
            <a:ext cx="4669081" cy="2293799"/>
          </a:xfrm>
          <a:prstGeom prst="roundRect">
            <a:avLst>
              <a:gd name="adj" fmla="val 14951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 descr="Various Career Roles Stock Illustrations – 98 Various Career Roles Stock  Illustrations, Vectors &amp; Clipart - Dreamstime">
            <a:extLst>
              <a:ext uri="{FF2B5EF4-FFF2-40B4-BE49-F238E27FC236}">
                <a16:creationId xmlns:a16="http://schemas.microsoft.com/office/drawing/2014/main" id="{417C1623-DBE4-5A06-5654-AE236912B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73"/>
          <a:stretch>
            <a:fillRect/>
          </a:stretch>
        </p:blipFill>
        <p:spPr bwMode="auto">
          <a:xfrm>
            <a:off x="7150100" y="5181570"/>
            <a:ext cx="607351" cy="10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arious Career Roles Stock Illustrations – 98 Various Career Roles Stock  Illustrations, Vectors &amp; Clipart - Dreamstime">
            <a:extLst>
              <a:ext uri="{FF2B5EF4-FFF2-40B4-BE49-F238E27FC236}">
                <a16:creationId xmlns:a16="http://schemas.microsoft.com/office/drawing/2014/main" id="{71DFC3CC-B55F-8C4B-EA79-926E4BA90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2"/>
          <a:stretch>
            <a:fillRect/>
          </a:stretch>
        </p:blipFill>
        <p:spPr bwMode="auto">
          <a:xfrm>
            <a:off x="7837809" y="5181570"/>
            <a:ext cx="594429" cy="10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75310E-BD95-72B5-2C73-389D759A5B5E}"/>
              </a:ext>
            </a:extLst>
          </p:cNvPr>
          <p:cNvSpPr/>
          <p:nvPr/>
        </p:nvSpPr>
        <p:spPr>
          <a:xfrm>
            <a:off x="689248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F4E367-F300-9C89-7E98-11F7828FDAE7}"/>
              </a:ext>
            </a:extLst>
          </p:cNvPr>
          <p:cNvSpPr/>
          <p:nvPr/>
        </p:nvSpPr>
        <p:spPr>
          <a:xfrm>
            <a:off x="6835281" y="288348"/>
            <a:ext cx="4987610" cy="6281304"/>
          </a:xfrm>
          <a:prstGeom prst="roundRect">
            <a:avLst>
              <a:gd name="adj" fmla="val 942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1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6DB8A558186409CB2B0B27D91F7AE" ma:contentTypeVersion="17" ma:contentTypeDescription="Create a new document." ma:contentTypeScope="" ma:versionID="3480044a4fe640544538aeb898ebd3de">
  <xsd:schema xmlns:xsd="http://www.w3.org/2001/XMLSchema" xmlns:xs="http://www.w3.org/2001/XMLSchema" xmlns:p="http://schemas.microsoft.com/office/2006/metadata/properties" xmlns:ns2="b7c73b9f-d016-4b56-ac85-a4d81a37415c" xmlns:ns3="39e67e33-af8e-45e4-8a9a-5fc76ccac7c3" targetNamespace="http://schemas.microsoft.com/office/2006/metadata/properties" ma:root="true" ma:fieldsID="1514d9898d89436fd798a21e897188be" ns2:_="" ns3:_="">
    <xsd:import namespace="b7c73b9f-d016-4b56-ac85-a4d81a37415c"/>
    <xsd:import namespace="39e67e33-af8e-45e4-8a9a-5fc76ccac7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73b9f-d016-4b56-ac85-a4d81a374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a4ce45a-a6a1-49aa-903f-575675cff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67e33-af8e-45e4-8a9a-5fc76ccac7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475abc-1fe8-4d88-a50a-9d6e381d4b8d}" ma:internalName="TaxCatchAll" ma:showField="CatchAllData" ma:web="39e67e33-af8e-45e4-8a9a-5fc76ccac7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c73b9f-d016-4b56-ac85-a4d81a37415c">
      <Terms xmlns="http://schemas.microsoft.com/office/infopath/2007/PartnerControls"/>
    </lcf76f155ced4ddcb4097134ff3c332f>
    <TaxCatchAll xmlns="39e67e33-af8e-45e4-8a9a-5fc76ccac7c3" xsi:nil="true"/>
  </documentManagement>
</p:properties>
</file>

<file path=customXml/itemProps1.xml><?xml version="1.0" encoding="utf-8"?>
<ds:datastoreItem xmlns:ds="http://schemas.openxmlformats.org/officeDocument/2006/customXml" ds:itemID="{7270ADC8-ADEF-46B0-AC7A-4170D2383AB4}"/>
</file>

<file path=customXml/itemProps2.xml><?xml version="1.0" encoding="utf-8"?>
<ds:datastoreItem xmlns:ds="http://schemas.openxmlformats.org/officeDocument/2006/customXml" ds:itemID="{FE1D2E9F-AD88-45AC-A941-7F317312A2F4}"/>
</file>

<file path=customXml/itemProps3.xml><?xml version="1.0" encoding="utf-8"?>
<ds:datastoreItem xmlns:ds="http://schemas.openxmlformats.org/officeDocument/2006/customXml" ds:itemID="{8832A0AB-F9E0-4B79-B4BF-496864C3B61B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80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Dreaming Outloud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Leann Richards</dc:creator>
  <cp:lastModifiedBy>Leann Richards</cp:lastModifiedBy>
  <cp:revision>1</cp:revision>
  <dcterms:created xsi:type="dcterms:W3CDTF">2026-05-17T19:17:07Z</dcterms:created>
  <dcterms:modified xsi:type="dcterms:W3CDTF">2026-05-17T20:58:50Z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0x010100DF06DB8A558186409CB2B0B27D91F7AE</vt:lpwstr>
  </property>
</Properties>
</file>